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81" r:id="rId16"/>
    <p:sldId id="292" r:id="rId17"/>
    <p:sldId id="283" r:id="rId18"/>
    <p:sldId id="284" r:id="rId19"/>
    <p:sldId id="285" r:id="rId20"/>
    <p:sldId id="261" r:id="rId21"/>
    <p:sldId id="267" r:id="rId22"/>
    <p:sldId id="268" r:id="rId23"/>
    <p:sldId id="269" r:id="rId24"/>
    <p:sldId id="270" r:id="rId25"/>
    <p:sldId id="271" r:id="rId26"/>
    <p:sldId id="26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595959"/>
    <a:srgbClr val="262626"/>
    <a:srgbClr val="92D050"/>
    <a:srgbClr val="E0E1E1"/>
    <a:srgbClr val="58B6C0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0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789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발견 시 빠른 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무기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32108"/>
              </p:ext>
            </p:extLst>
          </p:nvPr>
        </p:nvGraphicFramePr>
        <p:xfrm>
          <a:off x="381818" y="1532387"/>
          <a:ext cx="11428364" cy="4935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500541458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472095340"/>
                    </a:ext>
                  </a:extLst>
                </a:gridCol>
                <a:gridCol w="2989316">
                  <a:extLst>
                    <a:ext uri="{9D8B030D-6E8A-4147-A177-3AD203B41FA5}">
                      <a16:colId xmlns:a16="http://schemas.microsoft.com/office/drawing/2014/main" val="1447561101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내구도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사거리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목각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회칼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  <a:endParaRPr lang="en-US" altLang="ko-KR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마네킹 팔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ko-KR" altLang="en-US" sz="1600" b="1" dirty="0"/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 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가위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프라이팬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09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5A9C33-2F25-38CC-4D28-2A121293E804}"/>
              </a:ext>
            </a:extLst>
          </p:cNvPr>
          <p:cNvSpPr txBox="1"/>
          <p:nvPr/>
        </p:nvSpPr>
        <p:spPr>
          <a:xfrm>
            <a:off x="8134350" y="6467473"/>
            <a:ext cx="367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위의 무기 포함 </a:t>
            </a:r>
            <a:r>
              <a:rPr lang="en-US" altLang="ko-KR" sz="1400" dirty="0"/>
              <a:t>19</a:t>
            </a:r>
            <a:r>
              <a:rPr lang="ko-KR" altLang="en-US" sz="1400" dirty="0"/>
              <a:t>개 예정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C7363-DE6A-59D3-E39E-2B65650A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42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+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강공격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7346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1158240" y="2228671"/>
            <a:ext cx="10258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절단 부분에 따른 다른 애니메이션 적용하여 잠시동안 행동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쓰러진 후 부활시간도중 절단 부위 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673461" y="3915549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1158240" y="4986874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레프트</a:t>
            </a:r>
            <a:r>
              <a:rPr lang="en-US" altLang="ko-KR" sz="2400" b="1" dirty="0"/>
              <a:t>4</a:t>
            </a:r>
            <a:r>
              <a:rPr lang="ko-KR" altLang="en-US" sz="2400" b="1" dirty="0" err="1"/>
              <a:t>데드와</a:t>
            </a:r>
            <a:r>
              <a:rPr lang="ko-KR" altLang="en-US" sz="24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레프트</a:t>
            </a:r>
            <a:r>
              <a:rPr lang="en-US" altLang="ko-KR" sz="2400" b="1" dirty="0"/>
              <a:t>4</a:t>
            </a:r>
            <a:r>
              <a:rPr lang="ko-KR" altLang="en-US" sz="2400" b="1" dirty="0" err="1"/>
              <a:t>데드와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3D </a:t>
            </a:r>
            <a:r>
              <a:rPr lang="ko-KR" altLang="en-US" sz="200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17020"/>
              </p:ext>
            </p:extLst>
          </p:nvPr>
        </p:nvGraphicFramePr>
        <p:xfrm>
          <a:off x="227499" y="1073741"/>
          <a:ext cx="11380305" cy="543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601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43512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서버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아이템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좀비 </a:t>
                      </a:r>
                      <a:r>
                        <a:rPr lang="ko-KR" altLang="en-US" sz="1400" dirty="0" err="1"/>
                        <a:t>메쉬</a:t>
                      </a:r>
                      <a:r>
                        <a:rPr lang="ko-KR" altLang="en-US" sz="1400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UI,</a:t>
                      </a:r>
                      <a:r>
                        <a:rPr lang="ko-KR" altLang="en-US" sz="1400" dirty="0"/>
                        <a:t>이펙트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모델링 및 </a:t>
                      </a:r>
                      <a:endParaRPr lang="en-US" altLang="ko-KR" sz="1400" dirty="0"/>
                    </a:p>
                    <a:p>
                      <a:pPr algn="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err="1"/>
                        <a:t>쉐이더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 err="1"/>
                        <a:t>라이팅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그림자와 조명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애니메이션에 대해 이해하여 그래픽기술 구현능력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C00000"/>
                </a:solidFill>
              </a:rPr>
              <a:t>10</a:t>
            </a:r>
            <a:r>
              <a:rPr lang="ko-KR" altLang="en-US" sz="2000" b="1" dirty="0">
                <a:solidFill>
                  <a:srgbClr val="C0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C0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C0000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A.</a:t>
            </a:r>
            <a:r>
              <a:rPr lang="ko-KR" altLang="en-US" sz="2000" b="1" dirty="0"/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B.</a:t>
            </a:r>
            <a:r>
              <a:rPr lang="ko-KR" altLang="en-US" sz="2000" b="1" dirty="0"/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55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주차장과 옥상제외 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주차장에는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배치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1801</Words>
  <Application>Microsoft Office PowerPoint</Application>
  <PresentationFormat>와이드스크린</PresentationFormat>
  <Paragraphs>556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36</cp:revision>
  <dcterms:created xsi:type="dcterms:W3CDTF">2015-10-07T05:25:14Z</dcterms:created>
  <dcterms:modified xsi:type="dcterms:W3CDTF">2023-12-18T04:32:23Z</dcterms:modified>
</cp:coreProperties>
</file>